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35999725" cx="251999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38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ih8ZzzP38p7pHs9dxUrHgSikiF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38" orient="horz"/>
        <p:guide pos="79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2288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889998" y="5891626"/>
            <a:ext cx="21419979" cy="125332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5"/>
              <a:buFont typeface="Calibri"/>
              <a:buNone/>
              <a:defRPr sz="1653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3149997" y="18908198"/>
            <a:ext cx="18899981" cy="869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/>
            </a:lvl1pPr>
            <a:lvl2pPr lvl="1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sz="5512"/>
            </a:lvl2pPr>
            <a:lvl3pPr lvl="2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3pPr>
            <a:lvl4pPr lvl="3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4pPr>
            <a:lvl5pPr lvl="4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5pPr>
            <a:lvl6pPr lvl="5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6pPr>
            <a:lvl7pPr lvl="6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7pPr>
            <a:lvl8pPr lvl="7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8pPr>
            <a:lvl9pPr lvl="8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1179237" y="10136527"/>
            <a:ext cx="22841503" cy="21734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5496548" y="14453838"/>
            <a:ext cx="30508114" cy="543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-5528440" y="9177593"/>
            <a:ext cx="30508114" cy="1598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1719375" y="8974945"/>
            <a:ext cx="21734978" cy="14974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5"/>
              <a:buFont typeface="Calibri"/>
              <a:buNone/>
              <a:defRPr sz="1653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1719375" y="24091502"/>
            <a:ext cx="21734978" cy="787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5512"/>
              <a:buNone/>
              <a:defRPr sz="5512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961"/>
              <a:buNone/>
              <a:defRPr sz="4961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1732498" y="9583264"/>
            <a:ext cx="10709989" cy="22841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12757488" y="9583264"/>
            <a:ext cx="10709989" cy="22841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1735781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1735783" y="8824938"/>
            <a:ext cx="10660769" cy="4324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b="1" sz="6614"/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b="1" sz="5512"/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b="1" sz="4961"/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1735783" y="13149904"/>
            <a:ext cx="10660769" cy="19341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12757489" y="8824938"/>
            <a:ext cx="10713272" cy="4324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b="1" sz="6614"/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b="1" sz="5512"/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b="1" sz="4961"/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12757489" y="13149904"/>
            <a:ext cx="10713272" cy="19341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1735780" y="2399982"/>
            <a:ext cx="8127648" cy="8399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Calibri"/>
              <a:buNone/>
              <a:defRPr sz="881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10713272" y="5183304"/>
            <a:ext cx="12757487" cy="25583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88606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1pPr>
            <a:lvl2pPr indent="-718629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7717"/>
              <a:buChar char="•"/>
              <a:defRPr sz="7717"/>
            </a:lvl2pPr>
            <a:lvl3pPr indent="-648589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3pPr>
            <a:lvl4pPr indent="-578612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4pPr>
            <a:lvl5pPr indent="-578612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5pPr>
            <a:lvl6pPr indent="-578612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6pPr>
            <a:lvl7pPr indent="-578612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7pPr>
            <a:lvl8pPr indent="-578612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8pPr>
            <a:lvl9pPr indent="-578612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1735780" y="10799922"/>
            <a:ext cx="8127648" cy="20008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858"/>
              <a:buNone/>
              <a:defRPr sz="3858"/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735780" y="2399982"/>
            <a:ext cx="8127648" cy="8399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Calibri"/>
              <a:buNone/>
              <a:defRPr sz="881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10713272" y="5183304"/>
            <a:ext cx="12757487" cy="2558314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735780" y="10799922"/>
            <a:ext cx="8127648" cy="20008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858"/>
              <a:buNone/>
              <a:defRPr sz="3858"/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26"/>
              <a:buFont typeface="Calibri"/>
              <a:buNone/>
              <a:defRPr b="0" i="0" sz="1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18629" lvl="0" marL="457200" marR="0" rtl="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7717"/>
              <a:buFont typeface="Arial"/>
              <a:buChar char="•"/>
              <a:defRPr b="0" i="0" sz="77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48589" lvl="1" marL="9144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8612" lvl="2" marL="13716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Char char="•"/>
              <a:defRPr b="0" i="0" sz="55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43623" lvl="3" marL="18288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43623" lvl="4" marL="22860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43623" lvl="5" marL="27432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43623" lvl="6" marL="32004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43623" lvl="7" marL="36576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43623" lvl="8" marL="41148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hyperlink" Target="https://www.chimica4-0.unito.it/per-il-pubblico/le-videopillole-di-ch4/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48499" y="360261"/>
            <a:ext cx="24902976" cy="35279216"/>
          </a:xfrm>
          <a:prstGeom prst="rect">
            <a:avLst/>
          </a:prstGeom>
          <a:noFill/>
          <a:ln cap="rnd" cmpd="thinThick" w="1143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9"/>
              <a:buFont typeface="Arial"/>
              <a:buNone/>
            </a:pPr>
            <a:r>
              <a:t/>
            </a:r>
            <a:endParaRPr b="0" i="0" sz="122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48499" y="773105"/>
            <a:ext cx="24859484" cy="1307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7650" lIns="75300" spcFirstLastPara="1" rIns="75300" wrap="square" tIns="376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1" lang="it-IT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</a:t>
            </a:r>
            <a:endParaRPr b="0" i="1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91992" y="2381897"/>
            <a:ext cx="24815991" cy="171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5"/>
              <a:buFont typeface="Arial"/>
              <a:buNone/>
            </a:pPr>
            <a:r>
              <a:rPr b="1" i="0" lang="it-IT" sz="2965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Cognome, Nome Cognome, Nome Cognome, Nome Cognome, … </a:t>
            </a:r>
            <a:r>
              <a:rPr b="0" baseline="30000" i="0" lang="it-IT" sz="29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0000"/>
              </a:buClr>
              <a:buSzPts val="2965"/>
              <a:buFont typeface="Arial"/>
              <a:buNone/>
            </a:pPr>
            <a:r>
              <a:rPr b="0" i="1" lang="it-IT" sz="296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Istituto di provenienza, indirizzo</a:t>
            </a:r>
            <a:endParaRPr b="0" i="0" sz="296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0000"/>
              </a:buClr>
              <a:buSzPts val="2965"/>
              <a:buFont typeface="Arial"/>
              <a:buNone/>
            </a:pPr>
            <a:r>
              <a:rPr b="0" i="1" lang="it-IT" sz="2965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poster, logo, Carattere&#10;&#10;Il contenuto generato dall'IA potrebbe non essere corretto.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227" y="360261"/>
            <a:ext cx="1662672" cy="249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1506" y="605500"/>
            <a:ext cx="3284468" cy="151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32314" l="20461" r="20804" t="24818"/>
          <a:stretch/>
        </p:blipFill>
        <p:spPr>
          <a:xfrm>
            <a:off x="22371518" y="605500"/>
            <a:ext cx="2338652" cy="24146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792120" y="9036590"/>
            <a:ext cx="19864619" cy="15142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t-IT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SEZIONI DA SVILUPPARE NEL POSTER: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Stato dell’arte</a:t>
            </a:r>
            <a:r>
              <a:rPr b="0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Presenta brevemente </a:t>
            </a:r>
            <a:r>
              <a:rPr b="0" i="0" lang="it-IT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è il contesto e cosa si conosce già sull’argomento che hai scelto. Spiega qual è il problema che la ricerca cerca di risolvere oppure quale processo si vuole migliorare.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Materiali e metodi</a:t>
            </a:r>
            <a:r>
              <a:rPr b="0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Spiega come hai raccolto le informazioni (ricerche su fonti attendibili, articoli, testi, interviste, siti scientifici).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Discussione</a:t>
            </a:r>
            <a:r>
              <a:rPr b="0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Metti in evidenza gli aspetti più rilevanti o innovativi del tema, con esempi e riflessioni.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1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Conclusioni e prospettive future</a:t>
            </a:r>
            <a:r>
              <a:rPr b="0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Riassumi i punti principali e indica possibili sviluppi, applicazioni o implicazioni pratiche.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it-IT" sz="6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NON HAI IDEE?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-IT" sz="4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DAI UN’OCCHIATA ALLA SLIDE SUCCESSIVA e VISITA IL LINK </a:t>
            </a:r>
            <a:r>
              <a:rPr b="1" i="0" lang="it-IT" sz="44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https://www.chimica4-0.unito.it/per-il-pubblico/le-videopillole-di-ch4/</a:t>
            </a:r>
            <a:r>
              <a:rPr b="1" i="0" lang="it-IT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637018" y="4680196"/>
            <a:ext cx="13734500" cy="3785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quale ambito (</a:t>
            </a:r>
            <a:r>
              <a:rPr b="1" i="0" lang="it-IT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Chimica </a:t>
            </a:r>
            <a:r>
              <a:rPr b="0" i="0" lang="it-IT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it-IT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Scienza dei materiali</a:t>
            </a:r>
            <a:r>
              <a:rPr b="0" i="0" lang="it-IT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 si colloca l’argomento che hai scelto all’interno delle tematiche Ambiente, Energia, Salute e Transizione Digitale?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Sei più chimico/a o più scienziato/a dei materiali?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Scegli il logo e posizionalo qui!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637018" y="6191100"/>
            <a:ext cx="15733800" cy="2845500"/>
          </a:xfrm>
          <a:prstGeom prst="bentUpArrow">
            <a:avLst>
              <a:gd fmla="val 25000" name="adj1"/>
              <a:gd fmla="val 27974" name="adj2"/>
              <a:gd fmla="val 27881" name="adj3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92120" y="25321885"/>
            <a:ext cx="19897852" cy="3029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it-IT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b="0" i="0" lang="it-IT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b="0" i="0" lang="it-IT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Ricorda di riportare sempre i riferimenti bibliografici utilizzati (libri, articoli, siti web, link, fonti varie) e di segnalare anche l’eventuale utilizzo di strumenti di intelligenza artificiale a supporto del lavoro.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792120" y="29675935"/>
            <a:ext cx="11809580" cy="407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b="1" i="0" lang="it-IT" sz="6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ED ORA …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b="1" i="0" lang="it-IT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Creatività in azione: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Arial"/>
              <a:buNone/>
            </a:pPr>
            <a:r>
              <a:rPr b="1" i="0" lang="it-IT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trasformate le idee in poster!!!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79843" y="32859366"/>
            <a:ext cx="2089883" cy="265545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6686398" y="30320848"/>
            <a:ext cx="7983328" cy="3296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-IT" sz="4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Aggiungi un QR Code: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-IT" sz="4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il tuo poster, sempre a portata di click!</a:t>
            </a:r>
            <a:endParaRPr b="1" i="0" sz="4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Carattere, logo, cerchio&#10;&#10;Il contenuto generato dall'IA potrebbe non essere corretto."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162446" y="2970663"/>
            <a:ext cx="2845537" cy="284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title="logo_PLS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8800" y="3215193"/>
            <a:ext cx="2338649" cy="2356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" y="-1"/>
            <a:ext cx="25199896" cy="359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title="logo_PL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825" y="588593"/>
            <a:ext cx="2338649" cy="2356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Tema 2022">
  <a:themeElements>
    <a:clrScheme name="Office 2013 -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2017-11-01T17:46:12Z</dcterms:created>
  <dc:creator>ERICA REBBA</dc:creator>
</cp:coreProperties>
</file>